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7E90307-E9E6-4F80-A2EA-8678603F28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7FB4D030-821C-4C81-ABCB-9ED1EF8B2D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ABFBDFC5-DB52-4E6C-A3E3-E7ECA0431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44EE1-35A8-4A76-AA12-47DCB563AF75}" type="datetimeFigureOut">
              <a:rPr lang="it-IT" smtClean="0"/>
              <a:t>22/09/2021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E4EA4D52-4145-417E-8D70-9645A9549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43465708-818F-4F66-B126-D69A8EB4D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16D9-1B3B-4B5A-96FD-D7998EFB1C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9651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62D892E-CDA8-4B73-91F3-3BCF17E60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7FD95833-FB44-4CAA-8A4A-537BDE4A00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659FC5BD-4956-4117-BBD3-0411884A4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44EE1-35A8-4A76-AA12-47DCB563AF75}" type="datetimeFigureOut">
              <a:rPr lang="it-IT" smtClean="0"/>
              <a:t>22/09/2021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C7A5A854-49FA-430F-B05C-E2B938E8B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D8E011A5-7C43-49A9-AD64-A1218CE26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16D9-1B3B-4B5A-96FD-D7998EFB1C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1829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xmlns="" id="{AF7F36CD-DDDC-48D9-A395-C7F7A6F9AA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F1D2BC59-4E03-4823-9393-66988DE0FD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E3833A34-B0B1-4CF1-B2DD-7036022D4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44EE1-35A8-4A76-AA12-47DCB563AF75}" type="datetimeFigureOut">
              <a:rPr lang="it-IT" smtClean="0"/>
              <a:t>22/09/2021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42C5BD88-503E-41EF-8B43-B76D7D125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5A7DEE51-7230-4CC4-85AF-12A87FE9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16D9-1B3B-4B5A-96FD-D7998EFB1C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2406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EF5B8F2-394B-4FB6-90D6-47CC6B0A7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11E695D1-816F-4158-9ED1-628556F608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F48A8834-6D81-40AF-AAC1-2D18D67E7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44EE1-35A8-4A76-AA12-47DCB563AF75}" type="datetimeFigureOut">
              <a:rPr lang="it-IT" smtClean="0"/>
              <a:t>22/09/2021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C8D3833C-A530-4E6B-A620-02124D8AA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38BD5581-3583-4CFB-8582-3D5E597EF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16D9-1B3B-4B5A-96FD-D7998EFB1C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4839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9BA41F0-9A01-40C5-BD23-8C4CFA4D9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792B874E-AD16-44D9-B2B1-DFACD85F84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10C7BD11-4B69-40CD-A7CB-B7AF20122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44EE1-35A8-4A76-AA12-47DCB563AF75}" type="datetimeFigureOut">
              <a:rPr lang="it-IT" smtClean="0"/>
              <a:t>22/09/2021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D9188837-808B-4F86-9755-BE40DCA65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60EEA8FD-264B-44AF-8430-33ADC5A9E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16D9-1B3B-4B5A-96FD-D7998EFB1C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0792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7025630-962E-4F14-9F8D-0B4AA34F2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1F8055DB-4BAF-4399-8060-D0B7CA2DC7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8A424066-8943-43CB-B10E-707FED7C8D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9D801FBA-BEB1-4F76-AC7B-6C3B614C6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44EE1-35A8-4A76-AA12-47DCB563AF75}" type="datetimeFigureOut">
              <a:rPr lang="it-IT" smtClean="0"/>
              <a:t>22/09/2021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A34B6850-861D-4B65-B8D8-8AB531030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6067FDC6-258C-407C-B3DF-50545408B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16D9-1B3B-4B5A-96FD-D7998EFB1C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7206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D7BA614-0934-48C3-96F4-7492FA558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76504F25-9574-4B51-B627-563B86C3CB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45BE02C3-D5F2-4876-98E3-B0FA977B0E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xmlns="" id="{F37EB866-EFB4-4940-B14E-1B9D689962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xmlns="" id="{09B4ED5C-DACE-447B-A6DE-BB88A5517C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xmlns="" id="{29C808ED-FA17-4A1B-B543-5886AE44E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44EE1-35A8-4A76-AA12-47DCB563AF75}" type="datetimeFigureOut">
              <a:rPr lang="it-IT" smtClean="0"/>
              <a:t>22/09/2021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xmlns="" id="{A4AB839D-F743-42B5-9549-23DF8322A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xmlns="" id="{6686B136-4F65-4F77-961D-8BDEEDA2E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16D9-1B3B-4B5A-96FD-D7998EFB1C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4732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6F2578B-7D3D-4C2D-8F77-6ABAE21EB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xmlns="" id="{CDE82CAE-35DE-477F-B856-40302CA19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44EE1-35A8-4A76-AA12-47DCB563AF75}" type="datetimeFigureOut">
              <a:rPr lang="it-IT" smtClean="0"/>
              <a:t>22/09/2021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C15113CA-D3B2-427A-A1FC-1B9C108A3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0BC0F1BF-08D8-437C-AD91-4625FD97E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16D9-1B3B-4B5A-96FD-D7998EFB1C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2292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xmlns="" id="{B6876C99-E015-4107-9726-95C583070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44EE1-35A8-4A76-AA12-47DCB563AF75}" type="datetimeFigureOut">
              <a:rPr lang="it-IT" smtClean="0"/>
              <a:t>22/09/2021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xmlns="" id="{E367FA1A-9F7B-489F-801A-627FC79F3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96505CB2-F9F4-4843-8C39-937C2598B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16D9-1B3B-4B5A-96FD-D7998EFB1C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6440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2506FD0-320D-46AB-B62B-1ED0EA245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D80845F9-46B7-44EC-83B2-A6DF8C6E0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982D86F5-7D90-4FDD-B56B-A70B601F71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5F62E695-1765-4F9F-A4AC-BE9ED9401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44EE1-35A8-4A76-AA12-47DCB563AF75}" type="datetimeFigureOut">
              <a:rPr lang="it-IT" smtClean="0"/>
              <a:t>22/09/2021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444E9A2C-88D1-4421-82F8-DB17CF090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CF0F8EE2-F044-4DF8-A5E2-044A24257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16D9-1B3B-4B5A-96FD-D7998EFB1C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8895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326C9E66-66E5-4F85-AA1C-9B5B30BC9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xmlns="" id="{B810DD7D-185B-425E-902F-5E0C6B7470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6BFAD3DA-5CDC-4B16-A940-05C03D2EFB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C6102366-D4D0-4CE0-8296-90332200C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44EE1-35A8-4A76-AA12-47DCB563AF75}" type="datetimeFigureOut">
              <a:rPr lang="it-IT" smtClean="0"/>
              <a:t>22/09/2021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17856929-FF2F-41EA-A2B5-61B4DEE55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6C3B7839-16F1-4983-85EC-B4D3CC3C6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16D9-1B3B-4B5A-96FD-D7998EFB1C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6176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xmlns="" id="{447F051F-5828-449A-8AB2-287CB3C66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91CF8B0F-455E-44EE-8185-01995355E0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0FC756C4-F235-4442-B685-E67E237428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44EE1-35A8-4A76-AA12-47DCB563AF75}" type="datetimeFigureOut">
              <a:rPr lang="it-IT" smtClean="0"/>
              <a:t>22/09/2021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05C2CB50-5783-475D-BB82-06D04D6385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1C671052-4982-459C-A8B3-32AD9FCAF4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D16D9-1B3B-4B5A-96FD-D7998EFB1C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208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ECC9FF35-52C5-4000-9AF0-A6DCACD6F659}"/>
              </a:ext>
            </a:extLst>
          </p:cNvPr>
          <p:cNvSpPr txBox="1"/>
          <p:nvPr/>
        </p:nvSpPr>
        <p:spPr>
          <a:xfrm>
            <a:off x="4229427" y="35777"/>
            <a:ext cx="34699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DIMOSTRAZIONI IN VOLO</a:t>
            </a:r>
            <a:endParaRPr lang="it-IT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5884FAA4-F508-4A8D-B5FF-BEC2EDF7F7F3}"/>
              </a:ext>
            </a:extLst>
          </p:cNvPr>
          <p:cNvSpPr txBox="1"/>
          <p:nvPr/>
        </p:nvSpPr>
        <p:spPr>
          <a:xfrm>
            <a:off x="828762" y="4313080"/>
            <a:ext cx="108358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>
                <a:solidFill>
                  <a:srgbClr val="FF0000"/>
                </a:solidFill>
              </a:rPr>
              <a:t>ULTIMA GIORNATA	24 settembre</a:t>
            </a:r>
          </a:p>
          <a:p>
            <a:r>
              <a:rPr lang="it-IT" sz="1200" b="1" dirty="0"/>
              <a:t>	</a:t>
            </a:r>
            <a:r>
              <a:rPr lang="it-IT" sz="1200" b="1" dirty="0">
                <a:solidFill>
                  <a:schemeClr val="accent5">
                    <a:lumMod val="75000"/>
                  </a:schemeClr>
                </a:solidFill>
              </a:rPr>
              <a:t>13,30</a:t>
            </a:r>
            <a:r>
              <a:rPr lang="it-IT" sz="1200" b="1" dirty="0"/>
              <a:t>	PROGRAMMA GIORNATA  -  APPLICAZIONI OPERATIVE </a:t>
            </a:r>
          </a:p>
          <a:p>
            <a:r>
              <a:rPr lang="it-IT" sz="1200" b="1" dirty="0"/>
              <a:t>		PRESENTAZIONE DEMO</a:t>
            </a:r>
          </a:p>
          <a:p>
            <a:r>
              <a:rPr lang="it-IT" sz="1200" b="1" dirty="0"/>
              <a:t>	</a:t>
            </a:r>
            <a:r>
              <a:rPr lang="it-IT" sz="1200" b="1" dirty="0">
                <a:solidFill>
                  <a:schemeClr val="accent5">
                    <a:lumMod val="75000"/>
                  </a:schemeClr>
                </a:solidFill>
              </a:rPr>
              <a:t>13,40</a:t>
            </a:r>
            <a:r>
              <a:rPr lang="it-IT" sz="1200" b="1" dirty="0"/>
              <a:t>	PRIMO OPERARORE		DTA + SIT			Agricoltura di precisione</a:t>
            </a:r>
          </a:p>
          <a:p>
            <a:r>
              <a:rPr lang="it-IT" sz="1200" b="1" dirty="0"/>
              <a:t>	</a:t>
            </a:r>
            <a:r>
              <a:rPr lang="it-IT" sz="1200" b="1" dirty="0">
                <a:solidFill>
                  <a:schemeClr val="accent5">
                    <a:lumMod val="75000"/>
                  </a:schemeClr>
                </a:solidFill>
              </a:rPr>
              <a:t>13,55</a:t>
            </a:r>
            <a:r>
              <a:rPr lang="it-IT" sz="1200" b="1" dirty="0"/>
              <a:t>	SECONDO OPERATORE		VV.FF. + Magnaghi		Ricerca e recupero</a:t>
            </a:r>
          </a:p>
          <a:p>
            <a:r>
              <a:rPr lang="it-IT" sz="1200" b="1" dirty="0"/>
              <a:t>	</a:t>
            </a:r>
            <a:r>
              <a:rPr lang="it-IT" sz="1200" b="1" dirty="0">
                <a:solidFill>
                  <a:schemeClr val="accent5">
                    <a:lumMod val="75000"/>
                  </a:schemeClr>
                </a:solidFill>
              </a:rPr>
              <a:t>14,10</a:t>
            </a:r>
            <a:r>
              <a:rPr lang="it-IT" sz="1200" b="1" dirty="0"/>
              <a:t>	TERZO OPERATORE		Salento droni + VV.FF.		Osservazioni distribuite del territorio</a:t>
            </a:r>
          </a:p>
          <a:p>
            <a:endParaRPr lang="it-IT" sz="1200" b="1" dirty="0"/>
          </a:p>
          <a:p>
            <a:r>
              <a:rPr lang="it-IT" sz="1200" b="1" dirty="0"/>
              <a:t>	</a:t>
            </a:r>
            <a:r>
              <a:rPr lang="it-IT" sz="1200" b="1" dirty="0">
                <a:solidFill>
                  <a:srgbClr val="0070C0"/>
                </a:solidFill>
              </a:rPr>
              <a:t>14,25</a:t>
            </a:r>
            <a:r>
              <a:rPr lang="it-IT" sz="1200" b="1" dirty="0"/>
              <a:t>	SALUTO IN VOLO MARINA MILITARE	MM </a:t>
            </a:r>
          </a:p>
          <a:p>
            <a:endParaRPr lang="it-IT" sz="1200" b="1" dirty="0"/>
          </a:p>
          <a:p>
            <a:r>
              <a:rPr lang="it-IT" sz="1200" b="1" dirty="0">
                <a:solidFill>
                  <a:schemeClr val="accent5">
                    <a:lumMod val="75000"/>
                  </a:schemeClr>
                </a:solidFill>
              </a:rPr>
              <a:t>	14,40</a:t>
            </a:r>
            <a:r>
              <a:rPr lang="it-IT" sz="1200" b="1" dirty="0"/>
              <a:t>	CHIUSURA GIORNATA</a:t>
            </a:r>
          </a:p>
          <a:p>
            <a:r>
              <a:rPr lang="it-IT" sz="1200" b="1" dirty="0">
                <a:solidFill>
                  <a:schemeClr val="accent5">
                    <a:lumMod val="75000"/>
                  </a:schemeClr>
                </a:solidFill>
              </a:rPr>
              <a:t>	14,50</a:t>
            </a:r>
            <a:r>
              <a:rPr lang="it-IT" sz="1200" b="1" dirty="0"/>
              <a:t>	SINTESI  MANIFESTAZIONE/IPOTESI PER IL FUTURO</a:t>
            </a:r>
          </a:p>
          <a:p>
            <a:r>
              <a:rPr lang="it-IT" sz="1200" b="1" dirty="0"/>
              <a:t>		RINGRAZIAMENTI ED ARRIVEDERCI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7FE18671-DA97-4604-86BF-C9515CE6A1DE}"/>
              </a:ext>
            </a:extLst>
          </p:cNvPr>
          <p:cNvSpPr txBox="1"/>
          <p:nvPr/>
        </p:nvSpPr>
        <p:spPr>
          <a:xfrm>
            <a:off x="828761" y="503921"/>
            <a:ext cx="1061382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>
                <a:solidFill>
                  <a:srgbClr val="FF0000"/>
                </a:solidFill>
              </a:rPr>
              <a:t>PRIMA GIORNATA 	22 settembre</a:t>
            </a:r>
            <a:r>
              <a:rPr lang="it-IT" sz="1200" b="1" dirty="0"/>
              <a:t>	</a:t>
            </a:r>
          </a:p>
          <a:p>
            <a:r>
              <a:rPr lang="it-IT" sz="1200" b="1" dirty="0">
                <a:solidFill>
                  <a:schemeClr val="accent5">
                    <a:lumMod val="75000"/>
                  </a:schemeClr>
                </a:solidFill>
              </a:rPr>
              <a:t>	13,30</a:t>
            </a:r>
            <a:r>
              <a:rPr lang="it-IT" sz="1200" b="1" dirty="0"/>
              <a:t>	BENVENUTO</a:t>
            </a:r>
          </a:p>
          <a:p>
            <a:r>
              <a:rPr lang="it-IT" sz="1200" b="1" dirty="0"/>
              <a:t>		PRESENTAZIONE DRONES  BEYOND</a:t>
            </a:r>
          </a:p>
          <a:p>
            <a:r>
              <a:rPr lang="it-IT" sz="1200" b="1" dirty="0"/>
              <a:t>	</a:t>
            </a:r>
            <a:r>
              <a:rPr lang="it-IT" sz="1200" b="1" dirty="0">
                <a:solidFill>
                  <a:schemeClr val="accent5">
                    <a:lumMod val="75000"/>
                  </a:schemeClr>
                </a:solidFill>
              </a:rPr>
              <a:t>13,40</a:t>
            </a:r>
            <a:r>
              <a:rPr lang="it-IT" sz="1200" b="1" dirty="0"/>
              <a:t>	PRESENTAZIONE PROGRAMMA  GENERALE</a:t>
            </a:r>
          </a:p>
          <a:p>
            <a:r>
              <a:rPr lang="it-IT" sz="1200" b="1" dirty="0"/>
              <a:t>		PRESENTAZIONE  		The </a:t>
            </a:r>
            <a:r>
              <a:rPr lang="it-IT" sz="1200" b="1" dirty="0" err="1"/>
              <a:t>edge</a:t>
            </a:r>
            <a:r>
              <a:rPr lang="it-IT" sz="1200" b="1" dirty="0"/>
              <a:t> company; 		Controllo fruibilità </a:t>
            </a:r>
            <a:r>
              <a:rPr lang="it-IT" sz="1200" b="1" dirty="0" smtClean="0"/>
              <a:t>spazio     </a:t>
            </a:r>
            <a:endParaRPr lang="it-IT" sz="1200" b="1" dirty="0"/>
          </a:p>
          <a:p>
            <a:r>
              <a:rPr lang="it-IT" sz="1200" b="1" dirty="0"/>
              <a:t>					Top </a:t>
            </a:r>
            <a:r>
              <a:rPr lang="it-IT" sz="1200" b="1" dirty="0" err="1"/>
              <a:t>view</a:t>
            </a:r>
            <a:r>
              <a:rPr lang="it-IT" sz="1200" b="1" dirty="0"/>
              <a:t> + d-</a:t>
            </a:r>
            <a:r>
              <a:rPr lang="it-IT" sz="1200" b="1" dirty="0" err="1"/>
              <a:t>flight</a:t>
            </a:r>
            <a:r>
              <a:rPr lang="it-IT" sz="1200" b="1" dirty="0"/>
              <a:t>,      		Riprese aeree e controllo posizioni droni</a:t>
            </a:r>
          </a:p>
          <a:p>
            <a:r>
              <a:rPr lang="it-IT" sz="1200" b="1" dirty="0"/>
              <a:t>					Reco + </a:t>
            </a:r>
            <a:r>
              <a:rPr lang="it-IT" sz="1200" b="1" dirty="0" err="1"/>
              <a:t>AdP</a:t>
            </a:r>
            <a:r>
              <a:rPr lang="it-IT" sz="1200" b="1" dirty="0"/>
              <a:t>			Controllo e gestione accessi</a:t>
            </a:r>
          </a:p>
          <a:p>
            <a:r>
              <a:rPr lang="it-IT" sz="1200" b="1" dirty="0"/>
              <a:t>	</a:t>
            </a:r>
            <a:r>
              <a:rPr lang="it-IT" sz="1200" b="1" dirty="0">
                <a:solidFill>
                  <a:schemeClr val="accent5">
                    <a:lumMod val="75000"/>
                  </a:schemeClr>
                </a:solidFill>
              </a:rPr>
              <a:t>13,50</a:t>
            </a:r>
            <a:r>
              <a:rPr lang="it-IT" sz="1200" b="1" dirty="0"/>
              <a:t>	PROGRAMMA GIORNATA  -  TEMA: SICUREZZA INFRASTRUTTURE</a:t>
            </a:r>
          </a:p>
          <a:p>
            <a:r>
              <a:rPr lang="it-IT" sz="1200" b="1" dirty="0"/>
              <a:t>		PRESENTAZIONE DEMO</a:t>
            </a:r>
          </a:p>
          <a:p>
            <a:r>
              <a:rPr lang="it-IT" sz="1200" b="1" dirty="0"/>
              <a:t>	</a:t>
            </a:r>
            <a:r>
              <a:rPr lang="it-IT" sz="1200" b="1" dirty="0">
                <a:solidFill>
                  <a:schemeClr val="accent5">
                    <a:lumMod val="75000"/>
                  </a:schemeClr>
                </a:solidFill>
              </a:rPr>
              <a:t>13,55</a:t>
            </a:r>
            <a:r>
              <a:rPr lang="it-IT" sz="1200" b="1" dirty="0"/>
              <a:t>		PRIMO OPERARORE	Techno </a:t>
            </a:r>
            <a:r>
              <a:rPr lang="it-IT" sz="1200" b="1" dirty="0" err="1"/>
              <a:t>sky</a:t>
            </a:r>
            <a:r>
              <a:rPr lang="it-IT" sz="1200" b="1" dirty="0"/>
              <a:t> + </a:t>
            </a:r>
            <a:r>
              <a:rPr lang="it-IT" sz="1200" b="1" dirty="0" err="1"/>
              <a:t>Nimbus</a:t>
            </a:r>
            <a:r>
              <a:rPr lang="it-IT" sz="1200" b="1" dirty="0"/>
              <a:t> + Polizia di Stato	Sorveglianza confini e territori</a:t>
            </a:r>
          </a:p>
          <a:p>
            <a:r>
              <a:rPr lang="it-IT" sz="1200" b="1" dirty="0"/>
              <a:t>	</a:t>
            </a:r>
            <a:r>
              <a:rPr lang="it-IT" sz="1200" b="1" dirty="0">
                <a:solidFill>
                  <a:schemeClr val="accent5">
                    <a:lumMod val="75000"/>
                  </a:schemeClr>
                </a:solidFill>
              </a:rPr>
              <a:t>14,10</a:t>
            </a:r>
            <a:r>
              <a:rPr lang="it-IT" sz="1200" b="1" dirty="0"/>
              <a:t>		SECONDO OPERATORE	Drone Base + </a:t>
            </a:r>
            <a:r>
              <a:rPr lang="it-IT" sz="1200" b="1" dirty="0" err="1"/>
              <a:t>AdP</a:t>
            </a:r>
            <a:r>
              <a:rPr lang="it-IT" sz="1200" b="1" dirty="0"/>
              <a:t>		Soluzioni distribuite di controllo</a:t>
            </a:r>
          </a:p>
          <a:p>
            <a:r>
              <a:rPr lang="it-IT" sz="1200" b="1" dirty="0"/>
              <a:t>	</a:t>
            </a:r>
            <a:r>
              <a:rPr lang="it-IT" sz="1200" b="1" dirty="0">
                <a:solidFill>
                  <a:schemeClr val="accent5">
                    <a:lumMod val="75000"/>
                  </a:schemeClr>
                </a:solidFill>
              </a:rPr>
              <a:t>13,25</a:t>
            </a:r>
            <a:r>
              <a:rPr lang="it-IT" sz="1200" b="1" dirty="0"/>
              <a:t>		TERZO OPERATORE	Techno </a:t>
            </a:r>
            <a:r>
              <a:rPr lang="it-IT" sz="1200" b="1" dirty="0" err="1"/>
              <a:t>sky</a:t>
            </a:r>
            <a:r>
              <a:rPr lang="it-IT" sz="1200" b="1" dirty="0"/>
              <a:t> + </a:t>
            </a:r>
            <a:r>
              <a:rPr lang="it-IT" sz="1200" b="1" dirty="0" err="1"/>
              <a:t>Nimbus</a:t>
            </a:r>
            <a:r>
              <a:rPr lang="it-IT" sz="1200" b="1" dirty="0"/>
              <a:t> + </a:t>
            </a:r>
            <a:r>
              <a:rPr lang="it-IT" sz="1200" b="1" dirty="0" err="1"/>
              <a:t>AdP</a:t>
            </a:r>
            <a:r>
              <a:rPr lang="it-IT" sz="1200" b="1" dirty="0"/>
              <a:t>		Fruibilità infrastrutture</a:t>
            </a:r>
          </a:p>
          <a:p>
            <a:r>
              <a:rPr lang="it-IT" sz="1200" b="1" dirty="0"/>
              <a:t>	</a:t>
            </a:r>
            <a:r>
              <a:rPr lang="it-IT" sz="1200" b="1" dirty="0">
                <a:solidFill>
                  <a:schemeClr val="accent5">
                    <a:lumMod val="75000"/>
                  </a:schemeClr>
                </a:solidFill>
              </a:rPr>
              <a:t>14,40</a:t>
            </a:r>
            <a:r>
              <a:rPr lang="it-IT" sz="1200" b="1" dirty="0"/>
              <a:t>	CHIUSURA GIORNATA</a:t>
            </a:r>
          </a:p>
          <a:p>
            <a:endParaRPr lang="it-IT" sz="1200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DF353686-1447-4A9A-923B-93DE8DA8CC3F}"/>
              </a:ext>
            </a:extLst>
          </p:cNvPr>
          <p:cNvSpPr txBox="1"/>
          <p:nvPr/>
        </p:nvSpPr>
        <p:spPr>
          <a:xfrm>
            <a:off x="828762" y="2936853"/>
            <a:ext cx="107562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>
                <a:solidFill>
                  <a:srgbClr val="FF0000"/>
                </a:solidFill>
              </a:rPr>
              <a:t>SECONDA GIORNATA	23 settembre</a:t>
            </a:r>
            <a:r>
              <a:rPr lang="it-IT" sz="1200" b="1" dirty="0"/>
              <a:t>	</a:t>
            </a:r>
          </a:p>
          <a:p>
            <a:r>
              <a:rPr lang="it-IT" sz="1200" b="1" dirty="0"/>
              <a:t>	</a:t>
            </a:r>
            <a:r>
              <a:rPr lang="it-IT" sz="1200" b="1" dirty="0">
                <a:solidFill>
                  <a:schemeClr val="accent5">
                    <a:lumMod val="75000"/>
                  </a:schemeClr>
                </a:solidFill>
              </a:rPr>
              <a:t>13,30</a:t>
            </a:r>
            <a:r>
              <a:rPr lang="it-IT" sz="1200" b="1" dirty="0"/>
              <a:t>	PROGRAMMA GIORNATA  -  NUOVI  PRODOTTI</a:t>
            </a:r>
          </a:p>
          <a:p>
            <a:r>
              <a:rPr lang="it-IT" sz="1200" b="1" dirty="0"/>
              <a:t>		PRESENTAZIONE DEMO</a:t>
            </a:r>
          </a:p>
          <a:p>
            <a:r>
              <a:rPr lang="it-IT" sz="1200" b="1" dirty="0"/>
              <a:t>	</a:t>
            </a:r>
            <a:r>
              <a:rPr lang="it-IT" sz="1200" b="1" dirty="0">
                <a:solidFill>
                  <a:schemeClr val="accent5">
                    <a:lumMod val="75000"/>
                  </a:schemeClr>
                </a:solidFill>
              </a:rPr>
              <a:t>13,40</a:t>
            </a:r>
            <a:r>
              <a:rPr lang="it-IT" sz="1200" b="1" dirty="0"/>
              <a:t>		PRIMO OPERARORE	ProS3			Nuove piattaforme - CONVERTIPLANO	</a:t>
            </a:r>
          </a:p>
          <a:p>
            <a:r>
              <a:rPr lang="it-IT" sz="1200" b="1" dirty="0"/>
              <a:t>	</a:t>
            </a:r>
            <a:r>
              <a:rPr lang="it-IT" sz="1200" b="1" dirty="0">
                <a:solidFill>
                  <a:schemeClr val="accent5">
                    <a:lumMod val="75000"/>
                  </a:schemeClr>
                </a:solidFill>
              </a:rPr>
              <a:t>13,55</a:t>
            </a:r>
            <a:r>
              <a:rPr lang="it-IT" sz="1200" b="1" dirty="0"/>
              <a:t>		SECONDO OPERATORE	RPS </a:t>
            </a:r>
            <a:r>
              <a:rPr lang="it-IT" sz="1200" b="1" dirty="0" err="1"/>
              <a:t>Aerospace</a:t>
            </a:r>
            <a:r>
              <a:rPr lang="it-IT" sz="1200" b="1" dirty="0"/>
              <a:t> + </a:t>
            </a:r>
            <a:r>
              <a:rPr lang="it-IT" sz="1200" b="1" dirty="0" err="1"/>
              <a:t>AdP</a:t>
            </a:r>
            <a:r>
              <a:rPr lang="it-IT" sz="1200" b="1" dirty="0"/>
              <a:t>		Soluzioni integrate terra/aria</a:t>
            </a:r>
          </a:p>
          <a:p>
            <a:r>
              <a:rPr lang="it-IT" sz="1200" b="1" dirty="0"/>
              <a:t>	</a:t>
            </a:r>
            <a:r>
              <a:rPr lang="it-IT" sz="1200" b="1" dirty="0">
                <a:solidFill>
                  <a:schemeClr val="accent5">
                    <a:lumMod val="75000"/>
                  </a:schemeClr>
                </a:solidFill>
              </a:rPr>
              <a:t>14,10</a:t>
            </a:r>
            <a:r>
              <a:rPr lang="it-IT" sz="1200" b="1" dirty="0"/>
              <a:t>		TERZO OPERATORE	ProS3			Nuove piattaforme – VTOL-TAIL SITTER</a:t>
            </a:r>
          </a:p>
          <a:p>
            <a:r>
              <a:rPr lang="it-IT" sz="1200" b="1" dirty="0"/>
              <a:t>	</a:t>
            </a:r>
            <a:r>
              <a:rPr lang="it-IT" sz="1200" b="1" dirty="0">
                <a:solidFill>
                  <a:schemeClr val="accent5">
                    <a:lumMod val="75000"/>
                  </a:schemeClr>
                </a:solidFill>
              </a:rPr>
              <a:t>14,25</a:t>
            </a:r>
            <a:r>
              <a:rPr lang="it-IT" sz="1200" b="1" dirty="0"/>
              <a:t>	CHIUSURA GIORNATA</a:t>
            </a:r>
          </a:p>
          <a:p>
            <a:endParaRPr lang="it-IT" sz="1200" b="1" dirty="0"/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xmlns="" id="{564784B0-1C6F-408B-B954-27F1B4D6A290}"/>
              </a:ext>
            </a:extLst>
          </p:cNvPr>
          <p:cNvCxnSpPr>
            <a:cxnSpLocks/>
          </p:cNvCxnSpPr>
          <p:nvPr/>
        </p:nvCxnSpPr>
        <p:spPr>
          <a:xfrm flipV="1">
            <a:off x="612250" y="2936853"/>
            <a:ext cx="11107973" cy="13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xmlns="" id="{BB959775-02BC-45D7-B97D-910960204DE2}"/>
              </a:ext>
            </a:extLst>
          </p:cNvPr>
          <p:cNvCxnSpPr>
            <a:cxnSpLocks/>
          </p:cNvCxnSpPr>
          <p:nvPr/>
        </p:nvCxnSpPr>
        <p:spPr>
          <a:xfrm flipV="1">
            <a:off x="612250" y="4256011"/>
            <a:ext cx="11107973" cy="462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87369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Silvano CAPUZZO</dc:creator>
  <cp:lastModifiedBy>Account Microsoft</cp:lastModifiedBy>
  <cp:revision>6</cp:revision>
  <dcterms:created xsi:type="dcterms:W3CDTF">2021-09-17T16:26:17Z</dcterms:created>
  <dcterms:modified xsi:type="dcterms:W3CDTF">2021-09-22T16:09:28Z</dcterms:modified>
</cp:coreProperties>
</file>